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1" r:id="rId23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6" Type="http://schemas.openxmlformats.org/officeDocument/2006/relationships/slide" Target="slides/slide16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p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3" name="Google Shape;5193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34.jpg"/><Relationship Id="rId4" Type="http://schemas.openxmlformats.org/officeDocument/2006/relationships/hyperlink" Target="http://www.cleveland.com/entertainment/index.ssf/2008/09/cleveland_museum_of_art_acquir.html" TargetMode="External"/><Relationship Id="rId5" Type="http://schemas.openxmlformats.org/officeDocument/2006/relationships/hyperlink" Target="http://www.davidleeedtech.org" TargetMode="External"/></Relationships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Google Shape;5195;p722"/>
          <p:cNvSpPr txBox="1"/>
          <p:nvPr>
            <p:ph type="ctrTitle"/>
          </p:nvPr>
        </p:nvSpPr>
        <p:spPr>
          <a:xfrm>
            <a:off x="606650" y="874099"/>
            <a:ext cx="77724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zh-CN" sz="6000">
                <a:latin typeface="Gruppo"/>
                <a:ea typeface="Gruppo"/>
                <a:cs typeface="Gruppo"/>
                <a:sym typeface="Gruppo"/>
              </a:rPr>
              <a:t>Room #1</a:t>
            </a:r>
            <a:endParaRPr b="0" sz="6000"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5196" name="Google Shape;5196;p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97" name="Google Shape;5197;p722"/>
          <p:cNvSpPr txBox="1"/>
          <p:nvPr/>
        </p:nvSpPr>
        <p:spPr>
          <a:xfrm>
            <a:off x="7367400" y="4694350"/>
            <a:ext cx="1706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from Cleveland.com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8" name="Google Shape;5198;p722"/>
          <p:cNvSpPr/>
          <p:nvPr/>
        </p:nvSpPr>
        <p:spPr>
          <a:xfrm>
            <a:off x="3145450" y="1862500"/>
            <a:ext cx="1163723" cy="687083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99" name="Google Shape;5199;p722"/>
          <p:cNvSpPr txBox="1"/>
          <p:nvPr/>
        </p:nvSpPr>
        <p:spPr>
          <a:xfrm>
            <a:off x="3056425" y="985100"/>
            <a:ext cx="2017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Type the Name of Room</a:t>
            </a:r>
            <a:endParaRPr b="0" i="0" sz="24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0" name="Google Shape;5200;p722"/>
          <p:cNvSpPr/>
          <p:nvPr/>
        </p:nvSpPr>
        <p:spPr>
          <a:xfrm>
            <a:off x="7017900" y="1862500"/>
            <a:ext cx="1859700" cy="1098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1" name="Google Shape;5201;p722"/>
          <p:cNvSpPr txBox="1"/>
          <p:nvPr/>
        </p:nvSpPr>
        <p:spPr>
          <a:xfrm>
            <a:off x="3132625" y="2014900"/>
            <a:ext cx="18597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Name of Museum Piece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(Exhibit #1)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2" name="Google Shape;5202;p722"/>
          <p:cNvSpPr txBox="1"/>
          <p:nvPr/>
        </p:nvSpPr>
        <p:spPr>
          <a:xfrm>
            <a:off x="7017900" y="2091100"/>
            <a:ext cx="1859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Name of Museum Piece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(Exhibit #2)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3" name="Google Shape;5203;p722"/>
          <p:cNvSpPr/>
          <p:nvPr/>
        </p:nvSpPr>
        <p:spPr>
          <a:xfrm>
            <a:off x="167050" y="4261350"/>
            <a:ext cx="1607400" cy="737700"/>
          </a:xfrm>
          <a:prstGeom prst="downArrow">
            <a:avLst>
              <a:gd fmla="val 50000" name="adj1"/>
              <a:gd fmla="val 49051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Museum 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Lobby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4" name="Google Shape;5204;p722">
            <a:hlinkClick r:id="rId5"/>
          </p:cNvPr>
          <p:cNvSpPr/>
          <p:nvPr/>
        </p:nvSpPr>
        <p:spPr>
          <a:xfrm>
            <a:off x="43200" y="97425"/>
            <a:ext cx="1417800" cy="217500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davidleeedtech.org</a:t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